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DFE7A-6C60-44B8-BD03-E096C2C35BDB}" type="datetimeFigureOut">
              <a:rPr lang="en-US" smtClean="0"/>
              <a:t>1/29/2012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D91EE-C7A8-4B59-9C1B-FD5C40489FC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Evaluating Logarithmic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Objective: You will be able to evaluate a logarithmic function with the use of the Change of Base Formula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82650"/>
            <a:ext cx="7772400" cy="9001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500" u="sng" dirty="0" smtClean="0"/>
              <a:t>Change of Base Formula</a:t>
            </a:r>
            <a:r>
              <a:rPr lang="en-US" sz="5500" dirty="0" smtClean="0"/>
              <a:t> 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676400" y="2286000"/>
          <a:ext cx="6019800" cy="2659063"/>
        </p:xfrm>
        <a:graphic>
          <a:graphicData uri="http://schemas.openxmlformats.org/presentationml/2006/ole">
            <p:oleObj spid="_x0000_s1026" name="Equation" r:id="rId3" imgW="977760" imgH="4316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466850" y="4956175"/>
          <a:ext cx="6262688" cy="1717675"/>
        </p:xfrm>
        <a:graphic>
          <a:graphicData uri="http://schemas.openxmlformats.org/presentationml/2006/ole">
            <p:oleObj spid="_x0000_s1027" name="Equation" r:id="rId4" imgW="15746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choolmart.com/images/products/detail/TI_30XIIS_SO_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93" t="8429" r="9337" b="7817"/>
          <a:stretch>
            <a:fillRect/>
          </a:stretch>
        </p:blipFill>
        <p:spPr bwMode="auto">
          <a:xfrm>
            <a:off x="2514600" y="212651"/>
            <a:ext cx="3810000" cy="6645349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 bwMode="auto">
          <a:xfrm>
            <a:off x="990600" y="3276600"/>
            <a:ext cx="1905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8" name="Rectangle 7"/>
          <p:cNvSpPr/>
          <p:nvPr/>
        </p:nvSpPr>
        <p:spPr bwMode="auto">
          <a:xfrm>
            <a:off x="3124200" y="3048000"/>
            <a:ext cx="457200" cy="3810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2514600"/>
            <a:ext cx="838200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LOG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4114800"/>
            <a:ext cx="838200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4800600"/>
            <a:ext cx="1143000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ENTER</a:t>
            </a:r>
          </a:p>
          <a:p>
            <a:pPr algn="ctr"/>
            <a:r>
              <a:rPr lang="en-US" dirty="0"/>
              <a:t>=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53200" y="3276600"/>
            <a:ext cx="838200" cy="4616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 #’s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4724400" y="4191000"/>
            <a:ext cx="457200" cy="3810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257800" y="5791200"/>
            <a:ext cx="457200" cy="3810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20056129">
            <a:off x="-312678" y="727637"/>
            <a:ext cx="352775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Calculator</a:t>
            </a:r>
            <a:endParaRPr lang="en-US" sz="4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 rot="1751757">
            <a:off x="6097033" y="521880"/>
            <a:ext cx="35793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Time !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990600" y="936625"/>
            <a:ext cx="7620000" cy="5478463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1: Rewrite using Change of Base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743200" y="3048000"/>
          <a:ext cx="4037013" cy="1962150"/>
        </p:xfrm>
        <a:graphic>
          <a:graphicData uri="http://schemas.openxmlformats.org/presentationml/2006/ole">
            <p:oleObj spid="_x0000_s2050" name="Equation" r:id="rId3" imgW="46980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990600" y="936625"/>
            <a:ext cx="7620000" cy="5478463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2: Evaluate using Change of Base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362200" y="3200400"/>
          <a:ext cx="5127625" cy="1962150"/>
        </p:xfrm>
        <a:graphic>
          <a:graphicData uri="http://schemas.openxmlformats.org/presentationml/2006/ole">
            <p:oleObj spid="_x0000_s3074" name="Equation" r:id="rId3" imgW="59688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990600" y="936625"/>
            <a:ext cx="7620000" cy="5478463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 algn="ctr" eaLnBrk="0" hangingPunct="0"/>
            <a:r>
              <a:rPr lang="en-US" sz="5000" u="sng" dirty="0">
                <a:latin typeface="Times" charset="0"/>
              </a:rPr>
              <a:t>Ex </a:t>
            </a:r>
            <a:r>
              <a:rPr lang="en-US" sz="5000" u="sng" dirty="0" smtClean="0">
                <a:latin typeface="Times" charset="0"/>
              </a:rPr>
              <a:t>3: </a:t>
            </a:r>
            <a:r>
              <a:rPr lang="en-US" sz="5000" u="sng" dirty="0">
                <a:latin typeface="Times" charset="0"/>
              </a:rPr>
              <a:t>Evaluate using Change of Base</a:t>
            </a:r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  <a:p>
            <a:pPr marL="457200" indent="-457200" algn="ctr" eaLnBrk="0" hangingPunct="0"/>
            <a:endParaRPr lang="en-US" sz="5000" dirty="0">
              <a:latin typeface="Times" charset="0"/>
            </a:endParaRPr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635250" y="3200400"/>
          <a:ext cx="4581525" cy="1962150"/>
        </p:xfrm>
        <a:graphic>
          <a:graphicData uri="http://schemas.openxmlformats.org/presentationml/2006/ole">
            <p:oleObj spid="_x0000_s4098" name="Equation" r:id="rId3" imgW="53316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62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Equation 3.0</vt:lpstr>
      <vt:lpstr>Evaluating Logarithmic Functions</vt:lpstr>
      <vt:lpstr>Change of Base Formula </vt:lpstr>
      <vt:lpstr>Slide 3</vt:lpstr>
      <vt:lpstr>Slide 4</vt:lpstr>
      <vt:lpstr>Slide 5</vt:lpstr>
      <vt:lpstr>Slide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Logarithmic Functions</dc:title>
  <dc:creator>Karen</dc:creator>
  <cp:lastModifiedBy>Karen</cp:lastModifiedBy>
  <cp:revision>4</cp:revision>
  <dcterms:created xsi:type="dcterms:W3CDTF">2012-01-30T01:37:24Z</dcterms:created>
  <dcterms:modified xsi:type="dcterms:W3CDTF">2012-01-30T02:04:26Z</dcterms:modified>
</cp:coreProperties>
</file>